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8" r:id="rId7"/>
    <p:sldId id="278" r:id="rId8"/>
    <p:sldId id="259" r:id="rId9"/>
    <p:sldId id="260" r:id="rId10"/>
    <p:sldId id="277"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showGuides="1">
      <p:cViewPr varScale="1">
        <p:scale>
          <a:sx n="85" d="100"/>
          <a:sy n="85" d="100"/>
        </p:scale>
        <p:origin x="456" y="6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10/18/2020</a:t>
            </a:fld>
            <a:endParaRPr lang="en-US" dirty="0"/>
          </a:p>
        </p:txBody>
      </p:sp>
      <p:sp>
        <p:nvSpPr>
          <p:cNvPr id="4" name="Footer Placeholder 3">
            <a:extLst>
              <a:ext uri="{FF2B5EF4-FFF2-40B4-BE49-F238E27FC236}">
                <a16:creationId xmlns=""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10/18/2020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0" name="Picture Placeholder 9">
            <a:extLst>
              <a:ext uri="{FF2B5EF4-FFF2-40B4-BE49-F238E27FC236}">
                <a16:creationId xmlns=""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smtClean="0"/>
              <a:t>Click to edit Master title style</a:t>
            </a:r>
            <a:endParaRPr lang="en-US" noProof="0"/>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3" name="Text Placeholder 7">
            <a:extLst>
              <a:ext uri="{FF2B5EF4-FFF2-40B4-BE49-F238E27FC236}">
                <a16:creationId xmlns=""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2" name="Content Placeholder 2">
            <a:extLst>
              <a:ext uri="{FF2B5EF4-FFF2-40B4-BE49-F238E27FC236}">
                <a16:creationId xmlns=""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smtClean="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5" name="Picture Placeholder 8">
            <a:extLst>
              <a:ext uri="{FF2B5EF4-FFF2-40B4-BE49-F238E27FC236}">
                <a16:creationId xmlns=""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6" name="Picture Placeholder 8">
            <a:extLst>
              <a:ext uri="{FF2B5EF4-FFF2-40B4-BE49-F238E27FC236}">
                <a16:creationId xmlns=""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7" name="Text Placeholder 2">
            <a:extLst>
              <a:ext uri="{FF2B5EF4-FFF2-40B4-BE49-F238E27FC236}">
                <a16:creationId xmlns=""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23" name="Straight Connector 22">
            <a:extLst>
              <a:ext uri="{FF2B5EF4-FFF2-40B4-BE49-F238E27FC236}">
                <a16:creationId xmlns=""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a:extLst>
              <a:ext uri="{FF2B5EF4-FFF2-40B4-BE49-F238E27FC236}">
                <a16:creationId xmlns=""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5" name="Picture Placeholder 2">
            <a:extLst>
              <a:ext uri="{FF2B5EF4-FFF2-40B4-BE49-F238E27FC236}">
                <a16:creationId xmlns=""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46" name="Picture Placeholder 2">
            <a:extLst>
              <a:ext uri="{FF2B5EF4-FFF2-40B4-BE49-F238E27FC236}">
                <a16:creationId xmlns=""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2" name="Picture Placeholder 2">
            <a:extLst>
              <a:ext uri="{FF2B5EF4-FFF2-40B4-BE49-F238E27FC236}">
                <a16:creationId xmlns=""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a:extLst>
              <a:ext uri="{FF2B5EF4-FFF2-40B4-BE49-F238E27FC236}">
                <a16:creationId xmlns=""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Picture Placeholder 9">
            <a:extLst>
              <a:ext uri="{FF2B5EF4-FFF2-40B4-BE49-F238E27FC236}">
                <a16:creationId xmlns=""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smtClean="0"/>
              <a:t>Click icon to add chart</a:t>
            </a:r>
            <a:endParaRPr lang="en-US" noProof="0" dirty="0"/>
          </a:p>
        </p:txBody>
      </p:sp>
      <p:sp>
        <p:nvSpPr>
          <p:cNvPr id="35" name="Oval 34">
            <a:extLst>
              <a:ext uri="{FF2B5EF4-FFF2-40B4-BE49-F238E27FC236}">
                <a16:creationId xmlns=""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smtClean="0"/>
              <a:t>Click icon to add picture</a:t>
            </a: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21" name="Title 1">
            <a:extLst>
              <a:ext uri="{FF2B5EF4-FFF2-40B4-BE49-F238E27FC236}">
                <a16:creationId xmlns=""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a:extLst>
              <a:ext uri="{FF2B5EF4-FFF2-40B4-BE49-F238E27FC236}">
                <a16:creationId xmlns=""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p>
        </p:txBody>
      </p:sp>
      <p:sp>
        <p:nvSpPr>
          <p:cNvPr id="24" name="Oval 23">
            <a:extLst>
              <a:ext uri="{FF2B5EF4-FFF2-40B4-BE49-F238E27FC236}">
                <a16:creationId xmlns=""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1" name="Straight Connector 60">
            <a:extLst>
              <a:ext uri="{FF2B5EF4-FFF2-40B4-BE49-F238E27FC236}">
                <a16:creationId xmlns=""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p>
        </p:txBody>
      </p:sp>
      <p:sp>
        <p:nvSpPr>
          <p:cNvPr id="63" name="Oval 62">
            <a:extLst>
              <a:ext uri="{FF2B5EF4-FFF2-40B4-BE49-F238E27FC236}">
                <a16:creationId xmlns=""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7" name="Straight Connector 66">
            <a:extLst>
              <a:ext uri="{FF2B5EF4-FFF2-40B4-BE49-F238E27FC236}">
                <a16:creationId xmlns=""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p>
        </p:txBody>
      </p:sp>
      <p:sp>
        <p:nvSpPr>
          <p:cNvPr id="69" name="Oval 68">
            <a:extLst>
              <a:ext uri="{FF2B5EF4-FFF2-40B4-BE49-F238E27FC236}">
                <a16:creationId xmlns=""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2" name="Picture Placeholder 2">
            <a:extLst>
              <a:ext uri="{FF2B5EF4-FFF2-40B4-BE49-F238E27FC236}">
                <a16:creationId xmlns=""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8" name="Title 1">
            <a:extLst>
              <a:ext uri="{FF2B5EF4-FFF2-40B4-BE49-F238E27FC236}">
                <a16:creationId xmlns=""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31" name="Group 30">
            <a:extLst>
              <a:ext uri="{FF2B5EF4-FFF2-40B4-BE49-F238E27FC236}">
                <a16:creationId xmlns=""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grpSp>
        <p:nvGrpSpPr>
          <p:cNvPr id="15" name="Group 14">
            <a:extLst>
              <a:ext uri="{FF2B5EF4-FFF2-40B4-BE49-F238E27FC236}">
                <a16:creationId xmlns=""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Content Placeholder 3">
            <a:extLst>
              <a:ext uri="{FF2B5EF4-FFF2-40B4-BE49-F238E27FC236}">
                <a16:creationId xmlns=""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Content Placeholder 3">
            <a:extLst>
              <a:ext uri="{FF2B5EF4-FFF2-40B4-BE49-F238E27FC236}">
                <a16:creationId xmlns=""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Text Placeholder 4">
            <a:extLst>
              <a:ext uri="{FF2B5EF4-FFF2-40B4-BE49-F238E27FC236}">
                <a16:creationId xmlns=""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5">
            <a:extLst>
              <a:ext uri="{FF2B5EF4-FFF2-40B4-BE49-F238E27FC236}">
                <a16:creationId xmlns=""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0" name="Content Placeholder 2">
            <a:extLst>
              <a:ext uri="{FF2B5EF4-FFF2-40B4-BE49-F238E27FC236}">
                <a16:creationId xmlns=""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1" name="Picture Placeholder 2">
            <a:extLst>
              <a:ext uri="{FF2B5EF4-FFF2-40B4-BE49-F238E27FC236}">
                <a16:creationId xmlns=""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smtClean="0"/>
              <a:t>Click to 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2" name="Text Placeholder 2">
            <a:extLst>
              <a:ext uri="{FF2B5EF4-FFF2-40B4-BE49-F238E27FC236}">
                <a16:creationId xmlns=""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5" name="Text Placeholder 2">
            <a:extLst>
              <a:ext uri="{FF2B5EF4-FFF2-40B4-BE49-F238E27FC236}">
                <a16:creationId xmlns=""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8" name="Text Placeholder 2">
            <a:extLst>
              <a:ext uri="{FF2B5EF4-FFF2-40B4-BE49-F238E27FC236}">
                <a16:creationId xmlns=""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31" name="Text Placeholder 2">
            <a:extLst>
              <a:ext uri="{FF2B5EF4-FFF2-40B4-BE49-F238E27FC236}">
                <a16:creationId xmlns=""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a:extLst>
              <a:ext uri="{FF2B5EF4-FFF2-40B4-BE49-F238E27FC236}">
                <a16:creationId xmlns=""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17" name="Oval 16">
            <a:extLst>
              <a:ext uri="{FF2B5EF4-FFF2-40B4-BE49-F238E27FC236}">
                <a16:creationId xmlns=""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a:extLst>
              <a:ext uri="{FF2B5EF4-FFF2-40B4-BE49-F238E27FC236}">
                <a16:creationId xmlns=""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media" Target="../media/media4.avi"/><Relationship Id="rId7" Type="http://schemas.openxmlformats.org/officeDocument/2006/relationships/image" Target="../media/image12.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1.png"/><Relationship Id="rId5" Type="http://schemas.openxmlformats.org/officeDocument/2006/relationships/slideLayout" Target="../slideLayouts/slideLayout5.xml"/><Relationship Id="rId4" Type="http://schemas.openxmlformats.org/officeDocument/2006/relationships/video" Target="../media/media4.avi"/></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4F6FF42-70E3-4A7F-B5D8-2928FCB71A74}"/>
              </a:ext>
            </a:extLst>
          </p:cNvPr>
          <p:cNvSpPr>
            <a:spLocks noGrp="1"/>
          </p:cNvSpPr>
          <p:nvPr>
            <p:ph type="ctrTitle"/>
          </p:nvPr>
        </p:nvSpPr>
        <p:spPr/>
        <p:txBody>
          <a:bodyPr/>
          <a:lstStyle/>
          <a:p>
            <a:r>
              <a:rPr lang="en-US" dirty="0" smtClean="0"/>
              <a:t>THE ULTIMATE GUIDE TO SPARK AR STUDIO</a:t>
            </a:r>
            <a:endParaRPr lang="ru-RU" dirty="0"/>
          </a:p>
        </p:txBody>
      </p:sp>
      <p:sp>
        <p:nvSpPr>
          <p:cNvPr id="5" name="Subtitle 4">
            <a:extLst>
              <a:ext uri="{FF2B5EF4-FFF2-40B4-BE49-F238E27FC236}">
                <a16:creationId xmlns="" xmlns:a16="http://schemas.microsoft.com/office/drawing/2014/main" id="{F40A11AA-C85D-4AF4-92B2-0F4E36F4EC91}"/>
              </a:ext>
            </a:extLst>
          </p:cNvPr>
          <p:cNvSpPr>
            <a:spLocks noGrp="1"/>
          </p:cNvSpPr>
          <p:nvPr>
            <p:ph type="subTitle" idx="1"/>
          </p:nvPr>
        </p:nvSpPr>
        <p:spPr/>
        <p:txBody>
          <a:bodyPr/>
          <a:lstStyle/>
          <a:p>
            <a:r>
              <a:rPr lang="en-US" dirty="0" smtClean="0"/>
              <a:t>BY MUHAMMAD TALHA ALI</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 xmlns:a16="http://schemas.microsoft.com/office/drawing/2014/main" id="{403E5740-1FF0-42AF-A459-70BE0BD24FD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 y="0"/>
            <a:ext cx="6615953" cy="6858000"/>
          </a:xfrm>
        </p:spPr>
      </p:pic>
      <p:sp>
        <p:nvSpPr>
          <p:cNvPr id="2" name="Title 1">
            <a:extLst>
              <a:ext uri="{FF2B5EF4-FFF2-40B4-BE49-F238E27FC236}">
                <a16:creationId xmlns="" xmlns:a16="http://schemas.microsoft.com/office/drawing/2014/main" id="{EA4B7241-C2B7-4F61-A69C-236E16A5F62F}"/>
              </a:ext>
            </a:extLst>
          </p:cNvPr>
          <p:cNvSpPr>
            <a:spLocks noGrp="1"/>
          </p:cNvSpPr>
          <p:nvPr>
            <p:ph type="title"/>
          </p:nvPr>
        </p:nvSpPr>
        <p:spPr>
          <a:xfrm>
            <a:off x="7334545" y="2174854"/>
            <a:ext cx="4618957" cy="2492461"/>
          </a:xfrm>
        </p:spPr>
        <p:txBody>
          <a:bodyPr/>
          <a:lstStyle/>
          <a:p>
            <a:r>
              <a:rPr lang="en-US" dirty="0" smtClean="0"/>
              <a:t>WHAT IS SPARK AR STUDIO?</a:t>
            </a:r>
            <a:endParaRPr lang="ru-RU" dirty="0"/>
          </a:p>
        </p:txBody>
      </p:sp>
      <p:sp>
        <p:nvSpPr>
          <p:cNvPr id="5" name="TextBox 4"/>
          <p:cNvSpPr txBox="1"/>
          <p:nvPr/>
        </p:nvSpPr>
        <p:spPr>
          <a:xfrm>
            <a:off x="233081" y="523791"/>
            <a:ext cx="6149788" cy="6217087"/>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bg2"/>
                </a:solidFill>
              </a:rPr>
              <a:t>Spark AR Studio is an augmented reality platform for Mac &amp; Windows that allows you to somewhat easily create AR effects for mobile cameras. Think of it like Photoshop or Sketch, but for AR</a:t>
            </a:r>
            <a:r>
              <a:rPr lang="en-US" sz="2000" b="1" dirty="0" smtClean="0">
                <a:solidFill>
                  <a:schemeClr val="bg2"/>
                </a:solidFill>
              </a:rPr>
              <a:t>.</a:t>
            </a:r>
          </a:p>
          <a:p>
            <a:pPr marL="285750" indent="-285750">
              <a:buFont typeface="Wingdings" panose="05000000000000000000" pitchFamily="2" charset="2"/>
              <a:buChar char="ü"/>
            </a:pPr>
            <a:endParaRPr lang="en-US" sz="2000" b="1" dirty="0" smtClean="0">
              <a:solidFill>
                <a:schemeClr val="bg2"/>
              </a:solidFill>
            </a:endParaRPr>
          </a:p>
          <a:p>
            <a:pPr marL="285750" indent="-285750">
              <a:buFont typeface="Wingdings" panose="05000000000000000000" pitchFamily="2" charset="2"/>
              <a:buChar char="ü"/>
            </a:pPr>
            <a:r>
              <a:rPr lang="en-US" sz="2000" b="1" dirty="0">
                <a:solidFill>
                  <a:schemeClr val="bg2"/>
                </a:solidFill>
              </a:rPr>
              <a:t>AR (short for “augmented reality”) isn’t a new technology — in fact, it’s been around since the 1960s! But it’s only in the last few years that AR technology has accelerated and spread across dozens of industries; today it can be found everywhere from Pokémon GO to Google Maps</a:t>
            </a:r>
            <a:r>
              <a:rPr lang="en-US" sz="2000" b="1" dirty="0" smtClean="0">
                <a:solidFill>
                  <a:schemeClr val="bg2"/>
                </a:solidFill>
              </a:rPr>
              <a:t>.</a:t>
            </a:r>
          </a:p>
          <a:p>
            <a:pPr marL="285750" indent="-285750">
              <a:buFont typeface="Wingdings" panose="05000000000000000000" pitchFamily="2" charset="2"/>
              <a:buChar char="ü"/>
            </a:pPr>
            <a:endParaRPr lang="en-US" sz="2000" b="1" dirty="0">
              <a:solidFill>
                <a:schemeClr val="bg2"/>
              </a:solidFill>
            </a:endParaRPr>
          </a:p>
          <a:p>
            <a:pPr marL="285750" indent="-285750">
              <a:buFont typeface="Wingdings" panose="05000000000000000000" pitchFamily="2" charset="2"/>
              <a:buChar char="ü"/>
            </a:pPr>
            <a:r>
              <a:rPr lang="en-US" sz="2000" b="1" dirty="0">
                <a:solidFill>
                  <a:schemeClr val="bg2"/>
                </a:solidFill>
              </a:rPr>
              <a:t>Social media is clearly riding the AR wave too, and a big part of this success is because of how hugely popular Instagram </a:t>
            </a:r>
            <a:r>
              <a:rPr lang="en-US" sz="2000" b="1" dirty="0" smtClean="0">
                <a:solidFill>
                  <a:schemeClr val="bg2"/>
                </a:solidFill>
              </a:rPr>
              <a:t>and Facebook Stories are.</a:t>
            </a:r>
          </a:p>
          <a:p>
            <a:pPr marL="285750" indent="-285750">
              <a:buFont typeface="Wingdings" panose="05000000000000000000" pitchFamily="2" charset="2"/>
              <a:buChar char="ü"/>
            </a:pPr>
            <a:endParaRPr lang="en-US" sz="2000" b="1" dirty="0">
              <a:solidFill>
                <a:schemeClr val="bg2"/>
              </a:solidFill>
            </a:endParaRPr>
          </a:p>
          <a:p>
            <a:pPr marL="285750" indent="-285750">
              <a:buFont typeface="Wingdings" panose="05000000000000000000" pitchFamily="2" charset="2"/>
              <a:buChar char="ü"/>
            </a:pPr>
            <a:r>
              <a:rPr lang="en-US" sz="2000" b="1" dirty="0" smtClean="0">
                <a:solidFill>
                  <a:schemeClr val="bg2"/>
                </a:solidFill>
              </a:rPr>
              <a:t>According </a:t>
            </a:r>
            <a:r>
              <a:rPr lang="en-US" sz="2000" b="1" dirty="0">
                <a:solidFill>
                  <a:schemeClr val="bg2"/>
                </a:solidFill>
              </a:rPr>
              <a:t>to a Facebook announcement, anyone can now create and publish their own Spark AR effects on Instagram Stories! </a:t>
            </a:r>
          </a:p>
          <a:p>
            <a:endParaRPr lang="en-US" dirty="0"/>
          </a:p>
        </p:txBody>
      </p:sp>
    </p:spTree>
    <p:extLst>
      <p:ext uri="{BB962C8B-B14F-4D97-AF65-F5344CB8AC3E}">
        <p14:creationId xmlns:p14="http://schemas.microsoft.com/office/powerpoint/2010/main" val="29822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4B26A0-76B0-4D92-8A3B-F4FB7FCBBD52}"/>
              </a:ext>
            </a:extLst>
          </p:cNvPr>
          <p:cNvSpPr>
            <a:spLocks noGrp="1"/>
          </p:cNvSpPr>
          <p:nvPr>
            <p:ph type="title"/>
          </p:nvPr>
        </p:nvSpPr>
        <p:spPr>
          <a:xfrm>
            <a:off x="157817" y="2099241"/>
            <a:ext cx="3374277" cy="804338"/>
          </a:xfrm>
        </p:spPr>
        <p:txBody>
          <a:bodyPr>
            <a:normAutofit fontScale="90000"/>
          </a:bodyPr>
          <a:lstStyle/>
          <a:p>
            <a:pPr algn="ctr"/>
            <a:r>
              <a:rPr lang="en-US" dirty="0" smtClean="0"/>
              <a:t>AWESOMENESS AND USES </a:t>
            </a:r>
            <a:endParaRPr lang="en-US" dirty="0"/>
          </a:p>
        </p:txBody>
      </p:sp>
      <p:sp>
        <p:nvSpPr>
          <p:cNvPr id="5" name="Text Placeholder 4">
            <a:extLst>
              <a:ext uri="{FF2B5EF4-FFF2-40B4-BE49-F238E27FC236}">
                <a16:creationId xmlns="" xmlns:a16="http://schemas.microsoft.com/office/drawing/2014/main" id="{C7BC30F8-1890-4494-869A-DCD11E9F5FF4}"/>
              </a:ext>
            </a:extLst>
          </p:cNvPr>
          <p:cNvSpPr>
            <a:spLocks noGrp="1"/>
          </p:cNvSpPr>
          <p:nvPr>
            <p:ph type="body" idx="14"/>
          </p:nvPr>
        </p:nvSpPr>
        <p:spPr>
          <a:xfrm>
            <a:off x="157818" y="3209364"/>
            <a:ext cx="4873104" cy="2669355"/>
          </a:xfrm>
        </p:spPr>
        <p:txBody>
          <a:bodyPr>
            <a:normAutofit/>
          </a:bodyPr>
          <a:lstStyle/>
          <a:p>
            <a:r>
              <a:rPr lang="en-US" b="1" dirty="0">
                <a:solidFill>
                  <a:schemeClr val="bg2"/>
                </a:solidFill>
              </a:rPr>
              <a:t>There are many reasons why AR can be a powerful marketing tool for businesses — but one of the biggest has to do with freedom of creativity.</a:t>
            </a:r>
          </a:p>
          <a:p>
            <a:r>
              <a:rPr lang="en-US" b="1" dirty="0">
                <a:solidFill>
                  <a:schemeClr val="bg2"/>
                </a:solidFill>
              </a:rPr>
              <a:t>When it comes to AR, the world really is your oyster!</a:t>
            </a:r>
          </a:p>
          <a:p>
            <a:r>
              <a:rPr lang="en-US" b="1" dirty="0">
                <a:solidFill>
                  <a:schemeClr val="bg2"/>
                </a:solidFill>
              </a:rPr>
              <a:t>There are countless applications for the technology:  cosmetics brands can use AR to let their followers virtually “try on” makeup, furniture brands can use AR to show what their products would look like in people’s homes, and fashion brands can use AR to create virtual fitting rooms, allowing people to try on shirts, sunglasses, or entire outfits to see how it fits their shape and style.</a:t>
            </a:r>
          </a:p>
          <a:p>
            <a:endParaRPr lang="en-US" dirty="0"/>
          </a:p>
        </p:txBody>
      </p:sp>
      <p:sp>
        <p:nvSpPr>
          <p:cNvPr id="8" name="Slide Number Placeholder 7">
            <a:extLst>
              <a:ext uri="{FF2B5EF4-FFF2-40B4-BE49-F238E27FC236}">
                <a16:creationId xmlns=""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3</a:t>
            </a:fld>
            <a:endParaRPr lang="en-US" dirty="0"/>
          </a:p>
        </p:txBody>
      </p:sp>
      <p:sp>
        <p:nvSpPr>
          <p:cNvPr id="7" name="Footer Placeholder 6">
            <a:extLst>
              <a:ext uri="{FF2B5EF4-FFF2-40B4-BE49-F238E27FC236}">
                <a16:creationId xmlns="" xmlns:a16="http://schemas.microsoft.com/office/drawing/2014/main" id="{80B83D80-B29B-48B9-9B34-76AD9399E64D}"/>
              </a:ext>
            </a:extLst>
          </p:cNvPr>
          <p:cNvSpPr>
            <a:spLocks noGrp="1"/>
          </p:cNvSpPr>
          <p:nvPr>
            <p:ph type="ftr" sz="quarter" idx="11"/>
          </p:nvPr>
        </p:nvSpPr>
        <p:spPr/>
        <p:txBody>
          <a:bodyPr/>
          <a:lstStyle/>
          <a:p>
            <a:r>
              <a:rPr lang="en-US" dirty="0"/>
              <a:t>ADD A FOOTER</a:t>
            </a:r>
          </a:p>
        </p:txBody>
      </p:sp>
      <p:sp>
        <p:nvSpPr>
          <p:cNvPr id="6" name="Date Placeholder 5">
            <a:extLst>
              <a:ext uri="{FF2B5EF4-FFF2-40B4-BE49-F238E27FC236}">
                <a16:creationId xmlns="" xmlns:a16="http://schemas.microsoft.com/office/drawing/2014/main" id="{5EC88EDC-DE1B-4E22-AB2A-B461D5C81354}"/>
              </a:ext>
            </a:extLst>
          </p:cNvPr>
          <p:cNvSpPr>
            <a:spLocks noGrp="1"/>
          </p:cNvSpPr>
          <p:nvPr>
            <p:ph type="dt" sz="half" idx="10"/>
          </p:nvPr>
        </p:nvSpPr>
        <p:spPr/>
        <p:txBody>
          <a:bodyPr/>
          <a:lstStyle/>
          <a:p>
            <a:r>
              <a:rPr lang="en-US" dirty="0"/>
              <a:t>MM.DD.20XX</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612" y="0"/>
            <a:ext cx="4898418" cy="6858000"/>
          </a:xfrm>
          <a:prstGeom prst="rect">
            <a:avLst/>
          </a:prstGeom>
        </p:spPr>
      </p:pic>
    </p:spTree>
    <p:extLst>
      <p:ext uri="{BB962C8B-B14F-4D97-AF65-F5344CB8AC3E}">
        <p14:creationId xmlns:p14="http://schemas.microsoft.com/office/powerpoint/2010/main" val="2905111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noProof="0" smtClean="0"/>
              <a:t>MM.DD.20XX</a:t>
            </a:r>
            <a:endParaRPr lang="en-US" noProof="0"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t>4</a:t>
            </a:fld>
            <a:endParaRPr lang="en-US" noProof="0" dirty="0"/>
          </a:p>
        </p:txBody>
      </p:sp>
      <p:pic>
        <p:nvPicPr>
          <p:cNvPr id="10" name="WhatsApp Video 2020-10-18 at 2.05.17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0949" y="179293"/>
            <a:ext cx="4555498" cy="6490447"/>
          </a:xfrm>
          <a:prstGeom prst="rect">
            <a:avLst/>
          </a:prstGeom>
        </p:spPr>
      </p:pic>
      <p:pic>
        <p:nvPicPr>
          <p:cNvPr id="11" name="WhatsApp Video 2020-10-18 at 2.16.21 P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65576" y="89647"/>
            <a:ext cx="4858871" cy="6580093"/>
          </a:xfrm>
          <a:prstGeom prst="rect">
            <a:avLst/>
          </a:prstGeom>
        </p:spPr>
      </p:pic>
    </p:spTree>
    <p:extLst>
      <p:ext uri="{BB962C8B-B14F-4D97-AF65-F5344CB8AC3E}">
        <p14:creationId xmlns:p14="http://schemas.microsoft.com/office/powerpoint/2010/main" val="627422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FF93F71D-1663-42FA-A91E-FA23F03F0287}"/>
              </a:ext>
            </a:extLst>
          </p:cNvPr>
          <p:cNvSpPr>
            <a:spLocks noGrp="1"/>
          </p:cNvSpPr>
          <p:nvPr>
            <p:ph type="title"/>
          </p:nvPr>
        </p:nvSpPr>
        <p:spPr>
          <a:xfrm>
            <a:off x="6894591" y="403412"/>
            <a:ext cx="4494133" cy="1491044"/>
          </a:xfrm>
        </p:spPr>
        <p:txBody>
          <a:bodyPr>
            <a:normAutofit fontScale="90000"/>
          </a:bodyPr>
          <a:lstStyle/>
          <a:p>
            <a:pPr algn="ctr" fontAlgn="base"/>
            <a:r>
              <a:rPr lang="en-US" dirty="0"/>
              <a:t/>
            </a:r>
            <a:br>
              <a:rPr lang="en-US" dirty="0"/>
            </a:br>
            <a:r>
              <a:rPr lang="en-US" dirty="0" smtClean="0"/>
              <a:t>GETTING STARTED WITH SPARK AR STUDIO</a:t>
            </a:r>
            <a:endParaRPr lang="en-US" dirty="0"/>
          </a:p>
        </p:txBody>
      </p:sp>
      <p:sp>
        <p:nvSpPr>
          <p:cNvPr id="4" name="Slide Number Placeholder 3">
            <a:extLst>
              <a:ext uri="{FF2B5EF4-FFF2-40B4-BE49-F238E27FC236}">
                <a16:creationId xmlns=""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5</a:t>
            </a:fld>
            <a:endParaRPr lang="en-US" dirty="0"/>
          </a:p>
        </p:txBody>
      </p:sp>
      <p:sp>
        <p:nvSpPr>
          <p:cNvPr id="3" name="Footer Placeholder 2">
            <a:extLst>
              <a:ext uri="{FF2B5EF4-FFF2-40B4-BE49-F238E27FC236}">
                <a16:creationId xmlns="" xmlns:a16="http://schemas.microsoft.com/office/drawing/2014/main" id="{101DB817-586B-493A-922D-54010C888E74}"/>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 xmlns:a16="http://schemas.microsoft.com/office/drawing/2014/main" id="{A96AB769-C08B-4A71-BEE7-D771D274389A}"/>
              </a:ext>
            </a:extLst>
          </p:cNvPr>
          <p:cNvSpPr>
            <a:spLocks noGrp="1"/>
          </p:cNvSpPr>
          <p:nvPr>
            <p:ph type="dt" sz="half" idx="10"/>
          </p:nvPr>
        </p:nvSpPr>
        <p:spPr/>
        <p:txBody>
          <a:bodyPr/>
          <a:lstStyle/>
          <a:p>
            <a:r>
              <a:rPr lang="en-US" dirty="0"/>
              <a:t>MM.DD.20XX</a:t>
            </a:r>
          </a:p>
        </p:txBody>
      </p:sp>
      <p:sp>
        <p:nvSpPr>
          <p:cNvPr id="7" name="TextBox 6"/>
          <p:cNvSpPr txBox="1"/>
          <p:nvPr/>
        </p:nvSpPr>
        <p:spPr>
          <a:xfrm>
            <a:off x="201262" y="217097"/>
            <a:ext cx="6428383" cy="553998"/>
          </a:xfrm>
          <a:prstGeom prst="rect">
            <a:avLst/>
          </a:prstGeom>
          <a:noFill/>
        </p:spPr>
        <p:txBody>
          <a:bodyPr wrap="square" rtlCol="0">
            <a:spAutoFit/>
          </a:bodyPr>
          <a:lstStyle/>
          <a:p>
            <a:r>
              <a:rPr lang="en-US" sz="1500" b="1" dirty="0">
                <a:solidFill>
                  <a:schemeClr val="bg2"/>
                </a:solidFill>
              </a:rPr>
              <a:t>https://www.youtube.com/channel/UCO6QRYjZfbYcdwwHv5vmf3Q</a:t>
            </a:r>
            <a:br>
              <a:rPr lang="en-US" sz="1500" b="1" dirty="0">
                <a:solidFill>
                  <a:schemeClr val="bg2"/>
                </a:solidFill>
              </a:rPr>
            </a:br>
            <a:endParaRPr lang="en-US" sz="1500" b="1" dirty="0">
              <a:solidFill>
                <a:schemeClr val="bg2"/>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77" y="2855818"/>
            <a:ext cx="5996676" cy="3901443"/>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712"/>
          <a:stretch/>
        </p:blipFill>
        <p:spPr>
          <a:xfrm>
            <a:off x="147475" y="3684494"/>
            <a:ext cx="5509253" cy="307276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70" y="661284"/>
            <a:ext cx="5505524" cy="2873218"/>
          </a:xfrm>
          <a:prstGeom prst="rect">
            <a:avLst/>
          </a:prstGeom>
        </p:spPr>
      </p:pic>
      <p:sp>
        <p:nvSpPr>
          <p:cNvPr id="13" name="TextBox 12"/>
          <p:cNvSpPr txBox="1"/>
          <p:nvPr/>
        </p:nvSpPr>
        <p:spPr>
          <a:xfrm>
            <a:off x="219548" y="3978689"/>
            <a:ext cx="5509253" cy="600164"/>
          </a:xfrm>
          <a:prstGeom prst="rect">
            <a:avLst/>
          </a:prstGeom>
          <a:noFill/>
        </p:spPr>
        <p:txBody>
          <a:bodyPr wrap="square" rtlCol="0">
            <a:spAutoFit/>
          </a:bodyPr>
          <a:lstStyle/>
          <a:p>
            <a:r>
              <a:rPr lang="en-US" sz="1500" b="1" dirty="0">
                <a:solidFill>
                  <a:schemeClr val="bg2"/>
                </a:solidFill>
              </a:rPr>
              <a:t>https://www.youtube.com/channel/UCcFy_yfaBHp2z-fceORWsWg</a:t>
            </a:r>
          </a:p>
          <a:p>
            <a:endParaRPr lang="en-US" dirty="0"/>
          </a:p>
        </p:txBody>
      </p:sp>
      <p:sp>
        <p:nvSpPr>
          <p:cNvPr id="17" name="TextBox 16"/>
          <p:cNvSpPr txBox="1"/>
          <p:nvPr/>
        </p:nvSpPr>
        <p:spPr>
          <a:xfrm>
            <a:off x="6768353" y="2340260"/>
            <a:ext cx="5423647" cy="615553"/>
          </a:xfrm>
          <a:prstGeom prst="rect">
            <a:avLst/>
          </a:prstGeom>
          <a:noFill/>
        </p:spPr>
        <p:txBody>
          <a:bodyPr wrap="square" rtlCol="0">
            <a:spAutoFit/>
          </a:bodyPr>
          <a:lstStyle/>
          <a:p>
            <a:r>
              <a:rPr lang="en-US" sz="1600" b="1" dirty="0">
                <a:solidFill>
                  <a:schemeClr val="bg2"/>
                </a:solidFill>
              </a:rPr>
              <a:t>https://sparkar.facebook.com/ar-studio/learn/tutorials/</a:t>
            </a:r>
          </a:p>
          <a:p>
            <a:endParaRPr lang="en-US" dirty="0"/>
          </a:p>
        </p:txBody>
      </p:sp>
    </p:spTree>
    <p:extLst>
      <p:ext uri="{BB962C8B-B14F-4D97-AF65-F5344CB8AC3E}">
        <p14:creationId xmlns:p14="http://schemas.microsoft.com/office/powerpoint/2010/main" val="76429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406C22-D0C4-4D8E-86F7-1A902F1CA7AB}"/>
              </a:ext>
            </a:extLst>
          </p:cNvPr>
          <p:cNvSpPr>
            <a:spLocks noGrp="1"/>
          </p:cNvSpPr>
          <p:nvPr>
            <p:ph type="title"/>
          </p:nvPr>
        </p:nvSpPr>
        <p:spPr>
          <a:xfrm>
            <a:off x="116856" y="2269905"/>
            <a:ext cx="5021940" cy="804338"/>
          </a:xfrm>
        </p:spPr>
        <p:txBody>
          <a:bodyPr/>
          <a:lstStyle/>
          <a:p>
            <a:r>
              <a:rPr lang="en-US" dirty="0" smtClean="0"/>
              <a:t>WHAT’S HOT?</a:t>
            </a:r>
            <a:endParaRPr lang="en-US" dirty="0"/>
          </a:p>
        </p:txBody>
      </p:sp>
      <p:sp>
        <p:nvSpPr>
          <p:cNvPr id="7" name="Text Placeholder 6">
            <a:extLst>
              <a:ext uri="{FF2B5EF4-FFF2-40B4-BE49-F238E27FC236}">
                <a16:creationId xmlns="" xmlns:a16="http://schemas.microsoft.com/office/drawing/2014/main" id="{1EBE5B37-5B62-411B-BD45-E04DD958A3F9}"/>
              </a:ext>
            </a:extLst>
          </p:cNvPr>
          <p:cNvSpPr>
            <a:spLocks noGrp="1"/>
          </p:cNvSpPr>
          <p:nvPr>
            <p:ph type="body" idx="14"/>
          </p:nvPr>
        </p:nvSpPr>
        <p:spPr>
          <a:xfrm>
            <a:off x="129302" y="3272119"/>
            <a:ext cx="3357970" cy="2606602"/>
          </a:xfrm>
        </p:spPr>
        <p:txBody>
          <a:bodyPr>
            <a:normAutofit/>
          </a:bodyPr>
          <a:lstStyle/>
          <a:p>
            <a:pPr marL="0" indent="0">
              <a:lnSpc>
                <a:spcPct val="200000"/>
              </a:lnSpc>
              <a:buNone/>
            </a:pPr>
            <a:r>
              <a:rPr lang="en-US" sz="2400" b="1" dirty="0" smtClean="0">
                <a:solidFill>
                  <a:schemeClr val="bg2"/>
                </a:solidFill>
              </a:rPr>
              <a:t>1</a:t>
            </a:r>
            <a:r>
              <a:rPr lang="en-US" sz="2400" b="1" dirty="0" smtClean="0">
                <a:solidFill>
                  <a:schemeClr val="bg2"/>
                </a:solidFill>
              </a:rPr>
              <a:t>) Hair Segmentation </a:t>
            </a:r>
            <a:endParaRPr lang="en-US" sz="2400" b="1" dirty="0" smtClean="0">
              <a:solidFill>
                <a:schemeClr val="bg2"/>
              </a:solidFill>
            </a:endParaRPr>
          </a:p>
          <a:p>
            <a:pPr marL="0" indent="0">
              <a:lnSpc>
                <a:spcPct val="200000"/>
              </a:lnSpc>
              <a:buNone/>
            </a:pPr>
            <a:r>
              <a:rPr lang="en-US" sz="2400" b="1" dirty="0" smtClean="0">
                <a:solidFill>
                  <a:schemeClr val="bg2"/>
                </a:solidFill>
              </a:rPr>
              <a:t>2</a:t>
            </a:r>
            <a:r>
              <a:rPr lang="en-US" sz="2400" b="1" dirty="0" smtClean="0">
                <a:solidFill>
                  <a:schemeClr val="bg2"/>
                </a:solidFill>
              </a:rPr>
              <a:t>) Hand Tracking</a:t>
            </a:r>
            <a:endParaRPr lang="en-US" sz="2400" b="1" dirty="0" smtClean="0">
              <a:solidFill>
                <a:schemeClr val="bg2"/>
              </a:solidFill>
            </a:endParaRPr>
          </a:p>
          <a:p>
            <a:pPr marL="0" indent="0">
              <a:lnSpc>
                <a:spcPct val="200000"/>
              </a:lnSpc>
              <a:buNone/>
            </a:pPr>
            <a:r>
              <a:rPr lang="en-US" sz="2400" b="1" dirty="0" smtClean="0">
                <a:solidFill>
                  <a:schemeClr val="bg2"/>
                </a:solidFill>
              </a:rPr>
              <a:t>3</a:t>
            </a:r>
            <a:r>
              <a:rPr lang="en-US" sz="2400" b="1" dirty="0" smtClean="0">
                <a:solidFill>
                  <a:schemeClr val="bg2"/>
                </a:solidFill>
              </a:rPr>
              <a:t>) Render Pass</a:t>
            </a:r>
            <a:endParaRPr lang="en-US" sz="2400" b="1" dirty="0" smtClean="0">
              <a:solidFill>
                <a:schemeClr val="bg2"/>
              </a:solidFill>
            </a:endParaRPr>
          </a:p>
          <a:p>
            <a:pPr marL="0" indent="0">
              <a:buNone/>
            </a:pPr>
            <a:endParaRPr lang="en-US" sz="2400" b="1" dirty="0">
              <a:solidFill>
                <a:schemeClr val="bg2"/>
              </a:solidFill>
            </a:endParaRPr>
          </a:p>
        </p:txBody>
      </p:sp>
      <p:sp>
        <p:nvSpPr>
          <p:cNvPr id="5" name="Slide Number Placeholder 4">
            <a:extLst>
              <a:ext uri="{FF2B5EF4-FFF2-40B4-BE49-F238E27FC236}">
                <a16:creationId xmlns=""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6</a:t>
            </a:fld>
            <a:endParaRPr lang="en-US" dirty="0"/>
          </a:p>
        </p:txBody>
      </p:sp>
      <p:sp>
        <p:nvSpPr>
          <p:cNvPr id="4" name="Footer Placeholder 3">
            <a:extLst>
              <a:ext uri="{FF2B5EF4-FFF2-40B4-BE49-F238E27FC236}">
                <a16:creationId xmlns="" xmlns:a16="http://schemas.microsoft.com/office/drawing/2014/main" id="{577B5262-30A5-4063-A21E-56FCACC40308}"/>
              </a:ext>
            </a:extLst>
          </p:cNvPr>
          <p:cNvSpPr>
            <a:spLocks noGrp="1"/>
          </p:cNvSpPr>
          <p:nvPr>
            <p:ph type="ftr" sz="quarter" idx="11"/>
          </p:nvPr>
        </p:nvSpPr>
        <p:spPr/>
        <p:txBody>
          <a:bodyPr/>
          <a:lstStyle/>
          <a:p>
            <a:r>
              <a:rPr lang="en-US" dirty="0"/>
              <a:t>ADD A FOOTER</a:t>
            </a:r>
          </a:p>
        </p:txBody>
      </p:sp>
      <p:sp>
        <p:nvSpPr>
          <p:cNvPr id="3" name="Date Placeholder 2">
            <a:extLst>
              <a:ext uri="{FF2B5EF4-FFF2-40B4-BE49-F238E27FC236}">
                <a16:creationId xmlns="" xmlns:a16="http://schemas.microsoft.com/office/drawing/2014/main" id="{41F813B4-2C3F-45B0-A38D-A3FE79E6D71B}"/>
              </a:ext>
            </a:extLst>
          </p:cNvPr>
          <p:cNvSpPr>
            <a:spLocks noGrp="1"/>
          </p:cNvSpPr>
          <p:nvPr>
            <p:ph type="dt" sz="half" idx="10"/>
          </p:nvPr>
        </p:nvSpPr>
        <p:spPr/>
        <p:txBody>
          <a:bodyPr/>
          <a:lstStyle/>
          <a:p>
            <a:r>
              <a:rPr lang="en-US" dirty="0"/>
              <a:t>MM.DD.20XX</a:t>
            </a:r>
          </a:p>
        </p:txBody>
      </p:sp>
      <p:pic>
        <p:nvPicPr>
          <p:cNvPr id="8" name="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41968" y="146938"/>
            <a:ext cx="6658224" cy="2706688"/>
          </a:xfrm>
          <a:prstGeom prst="rect">
            <a:avLst/>
          </a:prstGeom>
        </p:spPr>
      </p:pic>
      <p:sp>
        <p:nvSpPr>
          <p:cNvPr id="9" name="Rectangle 8"/>
          <p:cNvSpPr/>
          <p:nvPr/>
        </p:nvSpPr>
        <p:spPr>
          <a:xfrm>
            <a:off x="3296799" y="864090"/>
            <a:ext cx="2474258" cy="1077218"/>
          </a:xfrm>
          <a:prstGeom prst="rect">
            <a:avLst/>
          </a:prstGeom>
        </p:spPr>
        <p:txBody>
          <a:bodyPr wrap="square">
            <a:spAutoFit/>
          </a:bodyPr>
          <a:lstStyle/>
          <a:p>
            <a:r>
              <a:rPr lang="en-US" sz="3200" b="1" dirty="0">
                <a:solidFill>
                  <a:schemeClr val="bg2"/>
                </a:solidFill>
              </a:rPr>
              <a:t>AR MUSIC</a:t>
            </a:r>
            <a:br>
              <a:rPr lang="en-US" sz="3200" b="1" dirty="0">
                <a:solidFill>
                  <a:schemeClr val="bg2"/>
                </a:solidFill>
              </a:rPr>
            </a:br>
            <a:endParaRPr lang="en-US" sz="3200" dirty="0"/>
          </a:p>
        </p:txBody>
      </p:sp>
      <p:pic>
        <p:nvPicPr>
          <p:cNvPr id="10" name="Untitled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41968" y="3074243"/>
            <a:ext cx="6658224" cy="3657600"/>
          </a:xfrm>
          <a:prstGeom prst="rect">
            <a:avLst/>
          </a:prstGeom>
        </p:spPr>
      </p:pic>
      <p:sp>
        <p:nvSpPr>
          <p:cNvPr id="11" name="Rectangle 10"/>
          <p:cNvSpPr/>
          <p:nvPr/>
        </p:nvSpPr>
        <p:spPr>
          <a:xfrm>
            <a:off x="3218711" y="4262895"/>
            <a:ext cx="2391818" cy="584775"/>
          </a:xfrm>
          <a:prstGeom prst="rect">
            <a:avLst/>
          </a:prstGeom>
        </p:spPr>
        <p:txBody>
          <a:bodyPr wrap="square">
            <a:spAutoFit/>
          </a:bodyPr>
          <a:lstStyle/>
          <a:p>
            <a:pPr algn="ctr"/>
            <a:endParaRPr lang="en-US" sz="3200" dirty="0"/>
          </a:p>
        </p:txBody>
      </p:sp>
      <p:cxnSp>
        <p:nvCxnSpPr>
          <p:cNvPr id="13" name="Straight Arrow Connector 12"/>
          <p:cNvCxnSpPr/>
          <p:nvPr/>
        </p:nvCxnSpPr>
        <p:spPr>
          <a:xfrm>
            <a:off x="3424518" y="1509247"/>
            <a:ext cx="1645920" cy="0"/>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3738282" y="5477435"/>
            <a:ext cx="1400514" cy="8965"/>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639671" y="4455459"/>
            <a:ext cx="1430767" cy="1354217"/>
          </a:xfrm>
          <a:prstGeom prst="rect">
            <a:avLst/>
          </a:prstGeom>
          <a:noFill/>
        </p:spPr>
        <p:txBody>
          <a:bodyPr wrap="square" rtlCol="0">
            <a:spAutoFit/>
          </a:bodyPr>
          <a:lstStyle/>
          <a:p>
            <a:pPr algn="ctr"/>
            <a:r>
              <a:rPr lang="en-US" sz="3200" b="1" dirty="0">
                <a:solidFill>
                  <a:schemeClr val="bg2"/>
                </a:solidFill>
              </a:rPr>
              <a:t>Gallery Picker</a:t>
            </a:r>
            <a:endParaRPr lang="en-US" sz="3200" dirty="0"/>
          </a:p>
          <a:p>
            <a:endParaRPr lang="en-US" dirty="0"/>
          </a:p>
        </p:txBody>
      </p:sp>
    </p:spTree>
    <p:extLst>
      <p:ext uri="{BB962C8B-B14F-4D97-AF65-F5344CB8AC3E}">
        <p14:creationId xmlns:p14="http://schemas.microsoft.com/office/powerpoint/2010/main" val="2149445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sp>
        <p:nvSpPr>
          <p:cNvPr id="7" name="Text Placeholder 6">
            <a:extLst>
              <a:ext uri="{FF2B5EF4-FFF2-40B4-BE49-F238E27FC236}">
                <a16:creationId xmlns="" xmlns:a16="http://schemas.microsoft.com/office/drawing/2014/main" id="{58804881-51D2-4A81-BABB-704FBED23EB9}"/>
              </a:ext>
            </a:extLst>
          </p:cNvPr>
          <p:cNvSpPr>
            <a:spLocks noGrp="1"/>
          </p:cNvSpPr>
          <p:nvPr>
            <p:ph type="body" sz="quarter" idx="15"/>
          </p:nvPr>
        </p:nvSpPr>
        <p:spPr/>
        <p:txBody>
          <a:bodyPr/>
          <a:lstStyle/>
          <a:p>
            <a:r>
              <a:rPr lang="en-US" dirty="0" smtClean="0"/>
              <a:t>Mohammad </a:t>
            </a:r>
            <a:r>
              <a:rPr lang="en-US" dirty="0" err="1" smtClean="0"/>
              <a:t>Talha</a:t>
            </a:r>
            <a:r>
              <a:rPr lang="en-US" dirty="0" smtClean="0"/>
              <a:t> Ali</a:t>
            </a:r>
            <a:endParaRPr lang="ru-RU" dirty="0"/>
          </a:p>
        </p:txBody>
      </p:sp>
      <p:sp>
        <p:nvSpPr>
          <p:cNvPr id="10" name="Text Placeholder 9">
            <a:extLst>
              <a:ext uri="{FF2B5EF4-FFF2-40B4-BE49-F238E27FC236}">
                <a16:creationId xmlns="" xmlns:a16="http://schemas.microsoft.com/office/drawing/2014/main" id="{53C87786-C7F5-4B45-904D-00CC865572A5}"/>
              </a:ext>
            </a:extLst>
          </p:cNvPr>
          <p:cNvSpPr>
            <a:spLocks noGrp="1"/>
          </p:cNvSpPr>
          <p:nvPr>
            <p:ph type="body" sz="quarter" idx="18"/>
          </p:nvPr>
        </p:nvSpPr>
        <p:spPr>
          <a:xfrm>
            <a:off x="809959" y="3804221"/>
            <a:ext cx="4586288" cy="230941"/>
          </a:xfrm>
        </p:spPr>
        <p:txBody>
          <a:bodyPr/>
          <a:lstStyle/>
          <a:p>
            <a:r>
              <a:rPr lang="en-US" dirty="0"/>
              <a:t>Email:</a:t>
            </a:r>
            <a:endParaRPr lang="ru-RU" dirty="0"/>
          </a:p>
        </p:txBody>
      </p:sp>
      <p:sp>
        <p:nvSpPr>
          <p:cNvPr id="11" name="Text Placeholder 10">
            <a:extLst>
              <a:ext uri="{FF2B5EF4-FFF2-40B4-BE49-F238E27FC236}">
                <a16:creationId xmlns="" xmlns:a16="http://schemas.microsoft.com/office/drawing/2014/main" id="{D8E60535-F276-49C5-9346-D536D6899F5C}"/>
              </a:ext>
            </a:extLst>
          </p:cNvPr>
          <p:cNvSpPr>
            <a:spLocks noGrp="1"/>
          </p:cNvSpPr>
          <p:nvPr>
            <p:ph type="body" sz="quarter" idx="19"/>
          </p:nvPr>
        </p:nvSpPr>
        <p:spPr>
          <a:xfrm>
            <a:off x="809959" y="4152769"/>
            <a:ext cx="4586288" cy="364479"/>
          </a:xfrm>
        </p:spPr>
        <p:txBody>
          <a:bodyPr/>
          <a:lstStyle/>
          <a:p>
            <a:r>
              <a:rPr lang="en-US" dirty="0" smtClean="0"/>
              <a:t>mohammadtalhaali97@yahoo.com</a:t>
            </a:r>
            <a:endParaRPr lang="ru-RU" dirty="0"/>
          </a:p>
        </p:txBody>
      </p:sp>
      <p:sp>
        <p:nvSpPr>
          <p:cNvPr id="12" name="Text Placeholder 11">
            <a:extLst>
              <a:ext uri="{FF2B5EF4-FFF2-40B4-BE49-F238E27FC236}">
                <a16:creationId xmlns="" xmlns:a16="http://schemas.microsoft.com/office/drawing/2014/main" id="{85395049-FB9C-455B-8DCA-4BD0D35F1DF5}"/>
              </a:ext>
            </a:extLst>
          </p:cNvPr>
          <p:cNvSpPr>
            <a:spLocks noGrp="1"/>
          </p:cNvSpPr>
          <p:nvPr>
            <p:ph type="body" sz="quarter" idx="20"/>
          </p:nvPr>
        </p:nvSpPr>
        <p:spPr>
          <a:xfrm>
            <a:off x="824950" y="4594119"/>
            <a:ext cx="4586288" cy="230941"/>
          </a:xfrm>
        </p:spPr>
        <p:txBody>
          <a:bodyPr/>
          <a:lstStyle/>
          <a:p>
            <a:r>
              <a:rPr lang="en-US" dirty="0" smtClean="0"/>
              <a:t>LinkedIn:</a:t>
            </a:r>
            <a:endParaRPr lang="ru-RU" dirty="0"/>
          </a:p>
        </p:txBody>
      </p:sp>
      <p:sp>
        <p:nvSpPr>
          <p:cNvPr id="13" name="Text Placeholder 12">
            <a:extLst>
              <a:ext uri="{FF2B5EF4-FFF2-40B4-BE49-F238E27FC236}">
                <a16:creationId xmlns="" xmlns:a16="http://schemas.microsoft.com/office/drawing/2014/main" id="{D55212BC-6862-4B56-B856-7A97BBD3D4F1}"/>
              </a:ext>
            </a:extLst>
          </p:cNvPr>
          <p:cNvSpPr>
            <a:spLocks noGrp="1"/>
          </p:cNvSpPr>
          <p:nvPr>
            <p:ph type="body" sz="quarter" idx="21"/>
          </p:nvPr>
        </p:nvSpPr>
        <p:spPr>
          <a:xfrm>
            <a:off x="787467" y="4951948"/>
            <a:ext cx="7216392" cy="364479"/>
          </a:xfrm>
        </p:spPr>
        <p:txBody>
          <a:bodyPr/>
          <a:lstStyle/>
          <a:p>
            <a:r>
              <a:rPr lang="en-US" dirty="0"/>
              <a:t>https://www.linkedin.com/in/mohammad-talha-ali-03a42016a/</a:t>
            </a:r>
          </a:p>
        </p:txBody>
      </p:sp>
      <p:pic>
        <p:nvPicPr>
          <p:cNvPr id="15" name="Picture Placeholder 14" descr="Abstract background">
            <a:extLst>
              <a:ext uri="{FF2B5EF4-FFF2-40B4-BE49-F238E27FC236}">
                <a16:creationId xmlns=""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a:xfrm>
            <a:off x="8866094" y="0"/>
            <a:ext cx="3319556" cy="6858000"/>
          </a:xfrm>
        </p:spPr>
      </p:pic>
    </p:spTree>
    <p:extLst>
      <p:ext uri="{BB962C8B-B14F-4D97-AF65-F5344CB8AC3E}">
        <p14:creationId xmlns:p14="http://schemas.microsoft.com/office/powerpoint/2010/main" val="2695672276"/>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1743C61-8CA7-48FF-B2A3-6055DA854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136</Words>
  <Application>Microsoft Office PowerPoint</Application>
  <PresentationFormat>Widescreen</PresentationFormat>
  <Paragraphs>42</Paragraphs>
  <Slides>7</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Courier New</vt:lpstr>
      <vt:lpstr>Gill Sans MT</vt:lpstr>
      <vt:lpstr>Segoe UI</vt:lpstr>
      <vt:lpstr>Segoe UI Light</vt:lpstr>
      <vt:lpstr>Segoe UI Semibold</vt:lpstr>
      <vt:lpstr>Tahoma</vt:lpstr>
      <vt:lpstr>Wingdings</vt:lpstr>
      <vt:lpstr>Office Theme</vt:lpstr>
      <vt:lpstr>THE ULTIMATE GUIDE TO SPARK AR STUDIO</vt:lpstr>
      <vt:lpstr>WHAT IS SPARK AR STUDIO?</vt:lpstr>
      <vt:lpstr>AWESOMENESS AND USES </vt:lpstr>
      <vt:lpstr>PowerPoint Presentation</vt:lpstr>
      <vt:lpstr> GETTING STARTED WITH SPARK AR STUDIO</vt:lpstr>
      <vt:lpstr>WHAT’S HOT?</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2020-10-17T14:23:08Z</dcterms:created>
  <dcterms:modified xsi:type="dcterms:W3CDTF">2020-10-18T09:29:05Z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